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8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6" r:id="rId42"/>
    <p:sldId id="309" r:id="rId43"/>
    <p:sldId id="310" r:id="rId44"/>
    <p:sldId id="311" r:id="rId45"/>
    <p:sldId id="312" r:id="rId46"/>
    <p:sldId id="313" r:id="rId47"/>
    <p:sldId id="332" r:id="rId48"/>
    <p:sldId id="337" r:id="rId49"/>
    <p:sldId id="333" r:id="rId50"/>
    <p:sldId id="334" r:id="rId51"/>
    <p:sldId id="335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  <p:sldId id="347" r:id="rId61"/>
    <p:sldId id="346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936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623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19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02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05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28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681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864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448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88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237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BB255-5711-49FF-8FBD-2460E6767051}" type="datetimeFigureOut">
              <a:rPr lang="es-MX" smtClean="0"/>
              <a:t>09/09/2024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56441-5524-4619-9D43-6BE13F565F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459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48985" y="3678864"/>
            <a:ext cx="2349796" cy="22434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154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03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4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62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2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7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81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4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58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641" y="5887272"/>
            <a:ext cx="1423737" cy="9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147" y="6012016"/>
            <a:ext cx="1231232" cy="7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37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1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7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863" y="5941847"/>
            <a:ext cx="1339516" cy="8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74" y="96216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20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5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0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2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11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54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042" y="96216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6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7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6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74" y="96216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6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2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011" y="96216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7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26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64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6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49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202160" cy="68637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46484" y="2553867"/>
            <a:ext cx="2052084" cy="19379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694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3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2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51" y="65387"/>
            <a:ext cx="1328770" cy="8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49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1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72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52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20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72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53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61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2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25" y="5955632"/>
            <a:ext cx="1254503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0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0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202160" cy="68637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813805" y="388186"/>
            <a:ext cx="1827500" cy="16652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1208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1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87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69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37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31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76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3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42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65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69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425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509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0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541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894" y="5976519"/>
            <a:ext cx="1259404" cy="8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075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9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137" y="5787153"/>
            <a:ext cx="1578242" cy="10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2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0</Words>
  <Application>Microsoft Office PowerPoint</Application>
  <PresentationFormat>Panorámica</PresentationFormat>
  <Paragraphs>0</Paragraphs>
  <Slides>75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Baca Copca Stephanie Melody</dc:creator>
  <cp:lastModifiedBy>Martinez Contreras Iraiz Zaira Lizeth</cp:lastModifiedBy>
  <cp:revision>15</cp:revision>
  <dcterms:created xsi:type="dcterms:W3CDTF">2020-07-30T16:40:44Z</dcterms:created>
  <dcterms:modified xsi:type="dcterms:W3CDTF">2024-09-09T22:08:14Z</dcterms:modified>
</cp:coreProperties>
</file>